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75C0-5F88-4A64-8382-14FE505B380C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A6B2-03D9-4A85-B1C1-3D7796808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75C0-5F88-4A64-8382-14FE505B380C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A6B2-03D9-4A85-B1C1-3D7796808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75C0-5F88-4A64-8382-14FE505B380C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A6B2-03D9-4A85-B1C1-3D7796808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75C0-5F88-4A64-8382-14FE505B380C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A6B2-03D9-4A85-B1C1-3D7796808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75C0-5F88-4A64-8382-14FE505B380C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A6B2-03D9-4A85-B1C1-3D7796808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75C0-5F88-4A64-8382-14FE505B380C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A6B2-03D9-4A85-B1C1-3D7796808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75C0-5F88-4A64-8382-14FE505B380C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A6B2-03D9-4A85-B1C1-3D7796808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75C0-5F88-4A64-8382-14FE505B380C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A6B2-03D9-4A85-B1C1-3D7796808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75C0-5F88-4A64-8382-14FE505B380C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A6B2-03D9-4A85-B1C1-3D7796808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75C0-5F88-4A64-8382-14FE505B380C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A6B2-03D9-4A85-B1C1-3D7796808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75C0-5F88-4A64-8382-14FE505B380C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A6B2-03D9-4A85-B1C1-3D7796808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875C0-5F88-4A64-8382-14FE505B380C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FA6B2-03D9-4A85-B1C1-3D7796808C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3-1-4-2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08835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4-3-2-1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721100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2-3-4-1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083326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2-3-1-4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795926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4-1-2-3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73" y="1390650"/>
            <a:ext cx="832756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1-4-2-3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553200" cy="465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2-4-3-1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94808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3-1-4-2</vt:lpstr>
      <vt:lpstr>4-3-2-1</vt:lpstr>
      <vt:lpstr>2-3-4-1</vt:lpstr>
      <vt:lpstr>2-3-1-4</vt:lpstr>
      <vt:lpstr>4-1-2-3</vt:lpstr>
      <vt:lpstr>1-4-2-3</vt:lpstr>
      <vt:lpstr>2-4-3-1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3-1-4-2</dc:title>
  <dc:creator> </dc:creator>
  <cp:lastModifiedBy> </cp:lastModifiedBy>
  <cp:revision>1</cp:revision>
  <dcterms:created xsi:type="dcterms:W3CDTF">2018-02-13T03:32:10Z</dcterms:created>
  <dcterms:modified xsi:type="dcterms:W3CDTF">2018-02-13T03:32:39Z</dcterms:modified>
</cp:coreProperties>
</file>