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40" r:id="rId3"/>
    <p:sldId id="313" r:id="rId4"/>
    <p:sldId id="307" r:id="rId5"/>
    <p:sldId id="264" r:id="rId6"/>
    <p:sldId id="347" r:id="rId7"/>
    <p:sldId id="326" r:id="rId8"/>
    <p:sldId id="287" r:id="rId9"/>
    <p:sldId id="285" r:id="rId10"/>
    <p:sldId id="353" r:id="rId11"/>
    <p:sldId id="311" r:id="rId12"/>
    <p:sldId id="291" r:id="rId13"/>
    <p:sldId id="359" r:id="rId14"/>
    <p:sldId id="334" r:id="rId15"/>
    <p:sldId id="266" r:id="rId16"/>
    <p:sldId id="338" r:id="rId17"/>
    <p:sldId id="273" r:id="rId18"/>
    <p:sldId id="276" r:id="rId19"/>
    <p:sldId id="324" r:id="rId20"/>
    <p:sldId id="374" r:id="rId21"/>
    <p:sldId id="377" r:id="rId22"/>
    <p:sldId id="288" r:id="rId23"/>
    <p:sldId id="331" r:id="rId24"/>
    <p:sldId id="314" r:id="rId25"/>
    <p:sldId id="369" r:id="rId26"/>
    <p:sldId id="367" r:id="rId27"/>
    <p:sldId id="344" r:id="rId28"/>
    <p:sldId id="333" r:id="rId29"/>
    <p:sldId id="351" r:id="rId30"/>
    <p:sldId id="312" r:id="rId31"/>
    <p:sldId id="301" r:id="rId32"/>
    <p:sldId id="302" r:id="rId33"/>
    <p:sldId id="366" r:id="rId34"/>
    <p:sldId id="318" r:id="rId35"/>
    <p:sldId id="343" r:id="rId36"/>
    <p:sldId id="363" r:id="rId37"/>
    <p:sldId id="322" r:id="rId38"/>
    <p:sldId id="299" r:id="rId39"/>
    <p:sldId id="372" r:id="rId40"/>
    <p:sldId id="284" r:id="rId41"/>
    <p:sldId id="349" r:id="rId42"/>
    <p:sldId id="341" r:id="rId43"/>
    <p:sldId id="317" r:id="rId44"/>
    <p:sldId id="320" r:id="rId45"/>
    <p:sldId id="259" r:id="rId46"/>
    <p:sldId id="309" r:id="rId47"/>
    <p:sldId id="265" r:id="rId48"/>
    <p:sldId id="306" r:id="rId49"/>
    <p:sldId id="270" r:id="rId50"/>
    <p:sldId id="342" r:id="rId51"/>
    <p:sldId id="295" r:id="rId52"/>
    <p:sldId id="278" r:id="rId53"/>
    <p:sldId id="328" r:id="rId54"/>
    <p:sldId id="336" r:id="rId55"/>
    <p:sldId id="305" r:id="rId56"/>
    <p:sldId id="293" r:id="rId57"/>
    <p:sldId id="327" r:id="rId58"/>
    <p:sldId id="263" r:id="rId59"/>
    <p:sldId id="335" r:id="rId60"/>
    <p:sldId id="274" r:id="rId61"/>
    <p:sldId id="364" r:id="rId62"/>
    <p:sldId id="292" r:id="rId63"/>
    <p:sldId id="378" r:id="rId64"/>
    <p:sldId id="261" r:id="rId65"/>
    <p:sldId id="304" r:id="rId66"/>
    <p:sldId id="345" r:id="rId67"/>
    <p:sldId id="280" r:id="rId68"/>
    <p:sldId id="350" r:id="rId69"/>
    <p:sldId id="315" r:id="rId70"/>
    <p:sldId id="368" r:id="rId71"/>
    <p:sldId id="362" r:id="rId72"/>
    <p:sldId id="277" r:id="rId73"/>
    <p:sldId id="283" r:id="rId74"/>
    <p:sldId id="258" r:id="rId75"/>
    <p:sldId id="360" r:id="rId76"/>
    <p:sldId id="323" r:id="rId77"/>
    <p:sldId id="376" r:id="rId78"/>
    <p:sldId id="348" r:id="rId79"/>
    <p:sldId id="356" r:id="rId80"/>
    <p:sldId id="316" r:id="rId81"/>
    <p:sldId id="371" r:id="rId82"/>
    <p:sldId id="296" r:id="rId83"/>
    <p:sldId id="281" r:id="rId84"/>
    <p:sldId id="256" r:id="rId85"/>
    <p:sldId id="257" r:id="rId86"/>
    <p:sldId id="346" r:id="rId87"/>
    <p:sldId id="355" r:id="rId88"/>
    <p:sldId id="275" r:id="rId89"/>
    <p:sldId id="308" r:id="rId90"/>
    <p:sldId id="262" r:id="rId91"/>
    <p:sldId id="361" r:id="rId92"/>
    <p:sldId id="298" r:id="rId93"/>
    <p:sldId id="352" r:id="rId94"/>
    <p:sldId id="300" r:id="rId95"/>
    <p:sldId id="357" r:id="rId96"/>
    <p:sldId id="272" r:id="rId97"/>
    <p:sldId id="294" r:id="rId98"/>
    <p:sldId id="375" r:id="rId99"/>
    <p:sldId id="358" r:id="rId100"/>
    <p:sldId id="373" r:id="rId101"/>
    <p:sldId id="310" r:id="rId102"/>
    <p:sldId id="337" r:id="rId103"/>
    <p:sldId id="267" r:id="rId104"/>
    <p:sldId id="319" r:id="rId105"/>
    <p:sldId id="279" r:id="rId106"/>
    <p:sldId id="365" r:id="rId107"/>
    <p:sldId id="354" r:id="rId108"/>
    <p:sldId id="339" r:id="rId109"/>
    <p:sldId id="325" r:id="rId110"/>
    <p:sldId id="289" r:id="rId111"/>
    <p:sldId id="268" r:id="rId112"/>
    <p:sldId id="332" r:id="rId113"/>
    <p:sldId id="370" r:id="rId114"/>
    <p:sldId id="321" r:id="rId115"/>
    <p:sldId id="330" r:id="rId116"/>
    <p:sldId id="303" r:id="rId117"/>
    <p:sldId id="297" r:id="rId118"/>
    <p:sldId id="260" r:id="rId119"/>
    <p:sldId id="329" r:id="rId120"/>
    <p:sldId id="269" r:id="rId121"/>
    <p:sldId id="286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5977B-BF63-475A-9D71-3B59882FD34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D1A48-359E-4573-962A-B606D3465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5181600" cy="314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1447800" y="44196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304800" y="25908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2514600" y="24384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4267200" y="4495800"/>
            <a:ext cx="762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2743200" y="4724400"/>
            <a:ext cx="914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1981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2743200" cy="41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brisket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20574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4710113" cy="37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905000" y="4191000"/>
            <a:ext cx="20574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599"/>
            <a:ext cx="2590800" cy="311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62200"/>
            <a:ext cx="2514600" cy="404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vulva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799"/>
            <a:ext cx="2590800" cy="369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81200"/>
            <a:ext cx="1905000" cy="435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shape over the top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667000"/>
            <a:ext cx="35285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quarter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2438400" cy="406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505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2590800" cy="365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spring of rib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799"/>
            <a:ext cx="2743200" cy="36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</a:t>
            </a:r>
            <a:r>
              <a:rPr lang="en-US" dirty="0" err="1" smtClean="0">
                <a:solidFill>
                  <a:srgbClr val="00B050"/>
                </a:solidFill>
              </a:rPr>
              <a:t>hindsaddle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404380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199"/>
            <a:ext cx="1447800" cy="417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90800"/>
            <a:ext cx="43436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chest width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317877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838200" y="1752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00200" y="3962400"/>
            <a:ext cx="1295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30480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2667000"/>
            <a:ext cx="286633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forearm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2057400" cy="422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95600"/>
            <a:ext cx="3619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3657600" cy="355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loin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1447800" cy="409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39439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3276600" cy="27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5999"/>
            <a:ext cx="3810000" cy="37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356363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2971800"/>
            <a:ext cx="49291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4533900" y="4762500"/>
            <a:ext cx="9144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962400" y="26670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2095500" y="4610100"/>
            <a:ext cx="685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3048000" y="28956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200400" y="4953000"/>
            <a:ext cx="11430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533400" y="31242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shoulders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0"/>
            <a:ext cx="314481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straightness of </a:t>
            </a:r>
            <a:r>
              <a:rPr lang="en-US" dirty="0" err="1" smtClean="0">
                <a:solidFill>
                  <a:srgbClr val="00B050"/>
                </a:solidFill>
              </a:rPr>
              <a:t>topline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34480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vulva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2743200" cy="387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chest width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2132276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676400" y="5257800"/>
            <a:ext cx="8382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5600"/>
            <a:ext cx="40014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600200" y="3962400"/>
            <a:ext cx="1295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288586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shape over the rack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53018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spring of rib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362199"/>
            <a:ext cx="1676400" cy="326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brisket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5814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0"/>
            <a:ext cx="365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1905000" y="4572000"/>
            <a:ext cx="8382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overall 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25908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2800"/>
            <a:ext cx="612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429985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2514600"/>
            <a:ext cx="303903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228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quarter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599"/>
            <a:ext cx="3048000" cy="341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Femininity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5999"/>
            <a:ext cx="2895600" cy="362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67000"/>
            <a:ext cx="38450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819400"/>
            <a:ext cx="335030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810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3200400" cy="343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2133600" cy="41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knees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2743200" cy="363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90800"/>
            <a:ext cx="35814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1905000" cy="446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Femininity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3124200" cy="41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3200"/>
            <a:ext cx="396462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14600"/>
            <a:ext cx="41711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32953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forearm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20713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err="1" smtClean="0">
                <a:solidFill>
                  <a:srgbClr val="00B050"/>
                </a:solidFill>
              </a:rPr>
              <a:t>hindsaddle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3200"/>
            <a:ext cx="3718031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finish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20574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43200"/>
            <a:ext cx="55721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35658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60" y="2667000"/>
            <a:ext cx="5251716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feet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391826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327048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spring of rib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43200"/>
            <a:ext cx="3124200" cy="298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237172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368104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2590800" cy="419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underline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667000"/>
            <a:ext cx="4191000" cy="306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415036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41814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underline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667000"/>
            <a:ext cx="40537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400"/>
            <a:ext cx="40671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loin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316425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center of ham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2343150" cy="379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914400" y="4191000"/>
            <a:ext cx="20574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38400"/>
            <a:ext cx="30472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14600"/>
            <a:ext cx="2286000" cy="355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0"/>
            <a:ext cx="3048000" cy="32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center of leg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2438400" cy="40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441560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shoulders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35870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straightness of </a:t>
            </a:r>
            <a:r>
              <a:rPr lang="en-US" dirty="0" err="1" smtClean="0">
                <a:solidFill>
                  <a:srgbClr val="00B050"/>
                </a:solidFill>
              </a:rPr>
              <a:t>topline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417970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and 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14600"/>
            <a:ext cx="43815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5600"/>
            <a:ext cx="40014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600200" y="3962400"/>
            <a:ext cx="1295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quarter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2438400" cy="37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center of leg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200400" cy="408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overall 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25908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3200400"/>
            <a:ext cx="4953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379604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straightness of </a:t>
            </a:r>
            <a:r>
              <a:rPr lang="en-US" dirty="0" err="1" smtClean="0">
                <a:solidFill>
                  <a:srgbClr val="00B050"/>
                </a:solidFill>
              </a:rPr>
              <a:t>topline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43200"/>
            <a:ext cx="36676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39330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95600"/>
            <a:ext cx="503462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1981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694992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39117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</a:t>
            </a:r>
            <a:r>
              <a:rPr lang="en-US" dirty="0" err="1" smtClean="0">
                <a:solidFill>
                  <a:srgbClr val="00B050"/>
                </a:solidFill>
              </a:rPr>
              <a:t>hindsaddle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886200"/>
            <a:ext cx="37338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67000"/>
            <a:ext cx="37808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Femininity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34290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2895600"/>
            <a:ext cx="2667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center of ham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2343150" cy="379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914400" y="4191000"/>
            <a:ext cx="20574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438400"/>
            <a:ext cx="346333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90800"/>
            <a:ext cx="33172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depth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90800"/>
            <a:ext cx="405245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shape over the rack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4064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overall 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25908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0"/>
            <a:ext cx="593924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feet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391885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40251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3962400" cy="35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3276600" y="5181600"/>
            <a:ext cx="7620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4267199" cy="34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124200" cy="352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loin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333485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3238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219200" y="38100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429000" y="39624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429000" y="2971800"/>
            <a:ext cx="990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76400" y="6172200"/>
            <a:ext cx="609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124200" y="4495800"/>
            <a:ext cx="8382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43200"/>
            <a:ext cx="314734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2362200"/>
            <a:ext cx="339986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overall balance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407911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hocks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37338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057399"/>
            <a:ext cx="2819400" cy="417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2438400" cy="436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676400" y="5867400"/>
            <a:ext cx="533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399"/>
            <a:ext cx="25146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513251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1676400" y="5029200"/>
            <a:ext cx="12954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1143000" y="26670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3429000" y="35814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3733800" y="2514600"/>
            <a:ext cx="838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57200" y="4419600"/>
            <a:ext cx="12192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shoulders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343320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spring of rib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73662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loin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1600200" cy="405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Structural Correctness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pasterns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2766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514600"/>
            <a:ext cx="3352800" cy="385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leanness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30480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590800"/>
            <a:ext cx="436169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rump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36713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length of body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76600"/>
            <a:ext cx="3505200" cy="216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600200" y="3962400"/>
            <a:ext cx="8382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Muscle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width of 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5999"/>
            <a:ext cx="3124200" cy="39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Leanness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>
                <a:solidFill>
                  <a:srgbClr val="00B050"/>
                </a:solidFill>
              </a:rPr>
              <a:t>f</a:t>
            </a:r>
            <a:r>
              <a:rPr lang="en-US" dirty="0" smtClean="0">
                <a:solidFill>
                  <a:srgbClr val="00B050"/>
                </a:solidFill>
              </a:rPr>
              <a:t>inish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5814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Below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409449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514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Balance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Below or above average</a:t>
            </a:r>
            <a:br>
              <a:rPr lang="en-US" dirty="0" smtClean="0"/>
            </a:br>
            <a:r>
              <a:rPr lang="en-US" dirty="0" smtClean="0">
                <a:solidFill>
                  <a:srgbClr val="00B050"/>
                </a:solidFill>
              </a:rPr>
              <a:t>shoulders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37338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Above Average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1146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509</Words>
  <Application>Microsoft Office PowerPoint</Application>
  <PresentationFormat>On-screen Show (4:3)</PresentationFormat>
  <Paragraphs>242</Paragraphs>
  <Slides>121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2" baseType="lpstr">
      <vt:lpstr>Office Theme</vt:lpstr>
      <vt:lpstr>Leanness: Below or above average leanness? </vt:lpstr>
      <vt:lpstr>Volume: Below or above average spring of rib? </vt:lpstr>
      <vt:lpstr>Balance: Below or above average rump? </vt:lpstr>
      <vt:lpstr>Structural Correctness: Below or above average pasterns? </vt:lpstr>
      <vt:lpstr>Balance: Below or above average underline? </vt:lpstr>
      <vt:lpstr>Balance: Below or above average length and depth of body? </vt:lpstr>
      <vt:lpstr>Muscle: Below or above average length of hindsaddle? </vt:lpstr>
      <vt:lpstr>Muscle: Below or above average width of base? </vt:lpstr>
      <vt:lpstr>Leanness: Below or above average leanness? </vt:lpstr>
      <vt:lpstr>Structural Correctness: Below or above average hocks? </vt:lpstr>
      <vt:lpstr>Structural Correctness: Below or above average knees? </vt:lpstr>
      <vt:lpstr>Balance: Below or above average rump? </vt:lpstr>
      <vt:lpstr>Balance: Below or above average shoulders? </vt:lpstr>
      <vt:lpstr>Balance: Below or above average straightness of topline? </vt:lpstr>
      <vt:lpstr>Balance: Below or above average vulva? </vt:lpstr>
      <vt:lpstr>Volume: Below or above average chest width? </vt:lpstr>
      <vt:lpstr>Volume: Below or above average length of body? </vt:lpstr>
      <vt:lpstr>Muscle: Below or above average width of base? </vt:lpstr>
      <vt:lpstr>Muscle: Below or above average shape over the rack? </vt:lpstr>
      <vt:lpstr>Leanness: Below or above average brisket? </vt:lpstr>
      <vt:lpstr>Balance: Below or above average overall balance? </vt:lpstr>
      <vt:lpstr>Leanness: Below or above average leanness? </vt:lpstr>
      <vt:lpstr>Structural Correctness: Below or above average knees? </vt:lpstr>
      <vt:lpstr>Balance: Below or above average rump? </vt:lpstr>
      <vt:lpstr>Muscle: Below or above average width of quarter? </vt:lpstr>
      <vt:lpstr>Balance: Below or above average Femininity? </vt:lpstr>
      <vt:lpstr>Volume: Below or above average length of body? </vt:lpstr>
      <vt:lpstr>Structural Correctness: Below or above average knees? </vt:lpstr>
      <vt:lpstr>Structural Correctness: Below or above average pasterns? </vt:lpstr>
      <vt:lpstr>Structural Correctness: Below or above average knees? </vt:lpstr>
      <vt:lpstr>Balance: Below or above average balance? </vt:lpstr>
      <vt:lpstr>Balance: Below or above average balance? </vt:lpstr>
      <vt:lpstr>Balance: Below or above average Femininity? </vt:lpstr>
      <vt:lpstr>Volume: Below or above average depth of body? </vt:lpstr>
      <vt:lpstr>Volume: Below or above average depth of body? </vt:lpstr>
      <vt:lpstr>Volume: Below or above average depth of body? </vt:lpstr>
      <vt:lpstr>Muscle: Below or above average forearm? </vt:lpstr>
      <vt:lpstr>Muscle: Below or above average hindsaddle? </vt:lpstr>
      <vt:lpstr>Leanness: Below or above average finish? </vt:lpstr>
      <vt:lpstr>Leanness: Below or above average leanness? </vt:lpstr>
      <vt:lpstr>Structural Correctness: Below or above average feet? </vt:lpstr>
      <vt:lpstr>Muscle: Below or above average width of base? </vt:lpstr>
      <vt:lpstr>Volume: Below or above average spring of rib? </vt:lpstr>
      <vt:lpstr>Muscle: Below or above average width of base? </vt:lpstr>
      <vt:lpstr>Structural Correctness: Below or above average hocks? </vt:lpstr>
      <vt:lpstr>Structural Correctness: Below or above average pasterns? </vt:lpstr>
      <vt:lpstr>Balance: Below or above average underline? </vt:lpstr>
      <vt:lpstr>Balance: Below or above average Rump? </vt:lpstr>
      <vt:lpstr>Volume: Below or above average depth of body? </vt:lpstr>
      <vt:lpstr>Volume: Below or above average depth of body? </vt:lpstr>
      <vt:lpstr>Muscle: Below or above average length of loin? </vt:lpstr>
      <vt:lpstr>Muscle: Below or above average center of ham? </vt:lpstr>
      <vt:lpstr>Structural Correctness: Below or above average pasterns? </vt:lpstr>
      <vt:lpstr>Balance: Below or above average rump? </vt:lpstr>
      <vt:lpstr>Balance: Below or above average Rump? </vt:lpstr>
      <vt:lpstr>Muscle: Below or above average center of leg? </vt:lpstr>
      <vt:lpstr>Structural Correctness: Below or above average pasterns? </vt:lpstr>
      <vt:lpstr>Balance: Below or above average shoulders? </vt:lpstr>
      <vt:lpstr>Balance: Below or above average straightness of topline? </vt:lpstr>
      <vt:lpstr>Volume: Below or above average length of body? </vt:lpstr>
      <vt:lpstr>Muscle: Below or above average width of quarter? </vt:lpstr>
      <vt:lpstr>Muscle: Below or above average center of leg? </vt:lpstr>
      <vt:lpstr>Balance: Below or above average overall balance? </vt:lpstr>
      <vt:lpstr>Balance: Below or above average rump? </vt:lpstr>
      <vt:lpstr>Balance: Below or above average straightness of topline? </vt:lpstr>
      <vt:lpstr>Volume: Below or above average length of body? </vt:lpstr>
      <vt:lpstr>Leanness: Below or above average leanness? </vt:lpstr>
      <vt:lpstr>Structural Correctness: Below or above average pasterns? </vt:lpstr>
      <vt:lpstr>Balance: Below or above average balance? </vt:lpstr>
      <vt:lpstr>Balance: Below or above average Femininity? </vt:lpstr>
      <vt:lpstr>Volume: Below or above average length of body? </vt:lpstr>
      <vt:lpstr>Muscle: Below or above average center of ham? </vt:lpstr>
      <vt:lpstr>Leanness: Below or above average leanness? </vt:lpstr>
      <vt:lpstr>Structural Correctness: Below or above average pasterns? </vt:lpstr>
      <vt:lpstr>Volume: Below or above average depth of body? </vt:lpstr>
      <vt:lpstr>Muscle: Below or above average shape over the rack? </vt:lpstr>
      <vt:lpstr>Balance: Below or above average overall balance? </vt:lpstr>
      <vt:lpstr>Structural Correctness: Below or above average feet? </vt:lpstr>
      <vt:lpstr>Balance: Below or above average rump? </vt:lpstr>
      <vt:lpstr>Balance: Below or above average balance? </vt:lpstr>
      <vt:lpstr>Muscle: Below or above average width of base? </vt:lpstr>
      <vt:lpstr>Muscle: Below or above average length of loin? </vt:lpstr>
      <vt:lpstr>Leanness: Below or above average leanness? </vt:lpstr>
      <vt:lpstr>Structural Correctness: Below or above average pasterns? </vt:lpstr>
      <vt:lpstr>Structural Correctness: Below or above average pasterns? </vt:lpstr>
      <vt:lpstr>Balance: Below or above average overall balance? </vt:lpstr>
      <vt:lpstr>Structural Correctness: Below or above average hocks? </vt:lpstr>
      <vt:lpstr>Muscle: Below or above average width of base? </vt:lpstr>
      <vt:lpstr>Structural Correctness: Below or above average pasterns? </vt:lpstr>
      <vt:lpstr>Balance: Below or above average shoulders? </vt:lpstr>
      <vt:lpstr>Volume: Below or above average spring of rib? </vt:lpstr>
      <vt:lpstr>Muscle: Below or above average width of loin? </vt:lpstr>
      <vt:lpstr>Structural Correctness: Below or above average pasterns? </vt:lpstr>
      <vt:lpstr>Leanness: Below or above average leanness? </vt:lpstr>
      <vt:lpstr>Balance: Below or above average rump? </vt:lpstr>
      <vt:lpstr>Volume: Below or above average length of body? </vt:lpstr>
      <vt:lpstr>Muscle: Below or above average width of base? </vt:lpstr>
      <vt:lpstr>Leanness: Below or above average finish? </vt:lpstr>
      <vt:lpstr>Balance: Below or above average shoulders? </vt:lpstr>
      <vt:lpstr>Leanness: Below or above average brisket? </vt:lpstr>
      <vt:lpstr>Structural Correctness: Below or above average hocks? </vt:lpstr>
      <vt:lpstr>Balance: Below or above average rump? </vt:lpstr>
      <vt:lpstr>Balance: Below or above average vulva? </vt:lpstr>
      <vt:lpstr>Muscle: Below or above average width of base? </vt:lpstr>
      <vt:lpstr>Muscle: Below or above average shape over the top? </vt:lpstr>
      <vt:lpstr>Muscle: Below or above average width of quarter? </vt:lpstr>
      <vt:lpstr>Structural Correctness: Below or above average hocks? </vt:lpstr>
      <vt:lpstr>Volume: Below or above average spring of rib? </vt:lpstr>
      <vt:lpstr>Muscle: Below or above average length of hindsaddle? </vt:lpstr>
      <vt:lpstr>Leanness: Below or above average leanness? </vt:lpstr>
      <vt:lpstr>Volume: Below or above average chest width? </vt:lpstr>
      <vt:lpstr>Structural Correctness: Below or above average knees? </vt:lpstr>
      <vt:lpstr>Muscle: Below or above average width of base? </vt:lpstr>
      <vt:lpstr>Muscle: Below or above average forearm? </vt:lpstr>
      <vt:lpstr>Structural Correctness: Below or above average hocks? </vt:lpstr>
      <vt:lpstr>Balance: Below or above average balance? </vt:lpstr>
      <vt:lpstr>Muscle: Below or above average width of loin? </vt:lpstr>
      <vt:lpstr>Structural Correctness: Below or above average knees? </vt:lpstr>
      <vt:lpstr>Structural Correctness: Below or above average hocks? </vt:lpstr>
      <vt:lpstr>Balance: Below or above average depth of body? </vt:lpstr>
      <vt:lpstr>Leanness: Below or above average leanness?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Leanness: Below or above average leanness? </dc:title>
  <dc:creator> </dc:creator>
  <cp:lastModifiedBy> </cp:lastModifiedBy>
  <cp:revision>1</cp:revision>
  <dcterms:created xsi:type="dcterms:W3CDTF">2018-02-13T00:13:07Z</dcterms:created>
  <dcterms:modified xsi:type="dcterms:W3CDTF">2018-02-13T03:50:10Z</dcterms:modified>
</cp:coreProperties>
</file>